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0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32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4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2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8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31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0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2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0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1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52E1E31-74B9-495D-9074-20F69D4308A0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7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563" y="651373"/>
            <a:ext cx="6470073" cy="1329827"/>
          </a:xfrm>
        </p:spPr>
        <p:txBody>
          <a:bodyPr>
            <a:noAutofit/>
          </a:bodyPr>
          <a:lstStyle/>
          <a:p>
            <a:r>
              <a:rPr lang="en-US" sz="8800" dirty="0" smtClean="0"/>
              <a:t>Cyber security </a:t>
            </a:r>
            <a:br>
              <a:rPr lang="en-US" sz="8800" dirty="0" smtClean="0"/>
            </a:br>
            <a:r>
              <a:rPr lang="en-US" sz="8800" dirty="0" smtClean="0"/>
              <a:t>CS-597 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Dr. Rubina Ghazal</a:t>
            </a:r>
          </a:p>
          <a:p>
            <a:r>
              <a:rPr lang="en-US" sz="2400" dirty="0" smtClean="0"/>
              <a:t>Assistant Professor </a:t>
            </a:r>
          </a:p>
          <a:p>
            <a:r>
              <a:rPr lang="en-US" sz="2400" dirty="0" err="1" smtClean="0"/>
              <a:t>UIIT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08" y="5026743"/>
            <a:ext cx="7578438" cy="132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/>
              <a:t>Chapter </a:t>
            </a:r>
            <a:r>
              <a:rPr lang="en-US" sz="4400" dirty="0"/>
              <a:t>8</a:t>
            </a:r>
            <a:r>
              <a:rPr lang="en-US" sz="4400" dirty="0" smtClean="0"/>
              <a:t> </a:t>
            </a:r>
            <a:endParaRPr lang="en-US" sz="4400" dirty="0" smtClean="0"/>
          </a:p>
          <a:p>
            <a:pPr algn="l"/>
            <a:r>
              <a:rPr lang="en-US" sz="4400" dirty="0" smtClean="0">
                <a:solidFill>
                  <a:schemeClr val="accent4">
                    <a:lumMod val="75000"/>
                  </a:schemeClr>
                </a:solidFill>
              </a:rPr>
              <a:t>Administering a secure Network</a:t>
            </a:r>
            <a:endParaRPr lang="en-US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990600"/>
            <a:ext cx="87503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1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42900"/>
            <a:ext cx="89535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39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895350"/>
            <a:ext cx="90170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309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476250"/>
            <a:ext cx="8712200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004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54" y="245917"/>
            <a:ext cx="8451273" cy="616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45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69900"/>
            <a:ext cx="88265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998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50850"/>
            <a:ext cx="8763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05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2100"/>
            <a:ext cx="91440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94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412750"/>
            <a:ext cx="6642100" cy="603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27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203200"/>
            <a:ext cx="8978900" cy="645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88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5" y="820921"/>
            <a:ext cx="11319163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57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812800"/>
            <a:ext cx="88138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89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14350"/>
            <a:ext cx="868680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3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6250"/>
            <a:ext cx="9144000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31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4500"/>
            <a:ext cx="9144000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53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9250"/>
            <a:ext cx="9144000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18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7350"/>
            <a:ext cx="8839200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49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457200"/>
            <a:ext cx="82677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21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20800"/>
            <a:ext cx="9144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36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412750"/>
            <a:ext cx="8610600" cy="603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67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050"/>
            <a:ext cx="9144000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29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400050"/>
            <a:ext cx="86741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495300"/>
            <a:ext cx="8737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80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685800"/>
            <a:ext cx="78359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50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419100"/>
            <a:ext cx="85852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11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203200"/>
            <a:ext cx="9131300" cy="645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75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361950"/>
            <a:ext cx="86614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08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419100"/>
            <a:ext cx="87376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71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425450"/>
            <a:ext cx="7581900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64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520700"/>
            <a:ext cx="8128000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20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311150"/>
            <a:ext cx="880110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03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203200"/>
            <a:ext cx="8978900" cy="645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8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0"/>
            <a:ext cx="84836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29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381000"/>
            <a:ext cx="83312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43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73050"/>
            <a:ext cx="906780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36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533400"/>
            <a:ext cx="9055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68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425450"/>
            <a:ext cx="9042400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87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85850"/>
            <a:ext cx="89916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43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49300"/>
            <a:ext cx="91440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55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016000"/>
            <a:ext cx="86487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74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685800"/>
            <a:ext cx="90805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63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0300"/>
            <a:ext cx="91440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15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228600"/>
            <a:ext cx="9042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871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27" y="333098"/>
            <a:ext cx="7661564" cy="627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59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787400"/>
            <a:ext cx="82169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80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552450"/>
            <a:ext cx="88138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89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65100"/>
            <a:ext cx="8966200" cy="652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29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292100"/>
            <a:ext cx="90424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75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158750"/>
            <a:ext cx="9093200" cy="654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61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74650"/>
            <a:ext cx="86487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64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2550"/>
            <a:ext cx="8839200" cy="669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846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1150"/>
            <a:ext cx="914400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7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793750"/>
            <a:ext cx="91059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96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742950"/>
            <a:ext cx="82677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84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8950"/>
            <a:ext cx="8991600" cy="588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12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209550"/>
            <a:ext cx="9042400" cy="643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96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61950"/>
            <a:ext cx="86106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23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Reference Book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649388" cy="4023360"/>
          </a:xfrm>
        </p:spPr>
        <p:txBody>
          <a:bodyPr>
            <a:normAutofit/>
          </a:bodyPr>
          <a:lstStyle/>
          <a:p>
            <a:r>
              <a:rPr lang="en-US" sz="4400" i="1" dirty="0"/>
              <a:t>CompTIA Security+ Guide to Network Security Fundamentals, Fifth Edition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9" y="480721"/>
            <a:ext cx="4638174" cy="5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17" y="983642"/>
            <a:ext cx="10017414" cy="511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38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23850"/>
            <a:ext cx="8648700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3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73" y="282285"/>
            <a:ext cx="9535968" cy="621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86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419</TotalTime>
  <Words>28</Words>
  <Application>Microsoft Office PowerPoint</Application>
  <PresentationFormat>Widescreen</PresentationFormat>
  <Paragraphs>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Tw Cen MT</vt:lpstr>
      <vt:lpstr>Tw Cen MT Condensed</vt:lpstr>
      <vt:lpstr>Wingdings 3</vt:lpstr>
      <vt:lpstr>Integral</vt:lpstr>
      <vt:lpstr>Cyber security  CS-597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 CS-597</dc:title>
  <dc:creator>Rubina Ghazal</dc:creator>
  <cp:lastModifiedBy>Rubina Ghazal</cp:lastModifiedBy>
  <cp:revision>136</cp:revision>
  <dcterms:created xsi:type="dcterms:W3CDTF">2023-02-26T14:23:34Z</dcterms:created>
  <dcterms:modified xsi:type="dcterms:W3CDTF">2023-05-29T17:24:17Z</dcterms:modified>
</cp:coreProperties>
</file>